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28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02/06/2018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02/06/2018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02/06/2018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02/06/2018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02/06/2018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02/06/2018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02/06/2018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02/06/2018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02/06/2018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02/06/2018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02/06/2018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02/06/2018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42844" y="142852"/>
            <a:ext cx="85725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b="1" dirty="0" smtClean="0"/>
              <a:t>PON FSE – PROGRAMMAZIONE 2014 - 2020</a:t>
            </a:r>
            <a:endParaRPr lang="it-IT" sz="1200" dirty="0" smtClean="0"/>
          </a:p>
          <a:p>
            <a:r>
              <a:rPr lang="it-IT" sz="1200" dirty="0" smtClean="0"/>
              <a:t>"Progetti di inclusione sociale e lotta al disagio nonché per garantire l’apertura delle scuole oltre l’orario scolastico soprattutto nella aree a rischio e in quelle periferiche" - Avviso pubblico MIUR n. 10862 del 16/09/2016</a:t>
            </a:r>
          </a:p>
          <a:p>
            <a:r>
              <a:rPr lang="it-IT" sz="1200" b="1" dirty="0" smtClean="0"/>
              <a:t>Progetto: La Scuola Siamo Noi 10.1.1A FSEPON –CL-2017-312</a:t>
            </a:r>
            <a:endParaRPr lang="it-IT" sz="1200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928794" y="2143116"/>
            <a:ext cx="5715040" cy="1928826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3200" cap="all" dirty="0" smtClean="0">
                <a:latin typeface="Bauhaus 93" pitchFamily="82" charset="0"/>
              </a:rPr>
              <a:t>MASTER FINALE </a:t>
            </a:r>
            <a:r>
              <a:rPr lang="it-IT" sz="3200" cap="all" dirty="0" smtClean="0"/>
              <a:t/>
            </a:r>
            <a:br>
              <a:rPr lang="it-IT" sz="3200" cap="all" dirty="0" smtClean="0"/>
            </a:br>
            <a:r>
              <a:rPr lang="it-IT" sz="3200" dirty="0" smtClean="0">
                <a:solidFill>
                  <a:schemeClr val="accent2">
                    <a:lumMod val="75000"/>
                  </a:schemeClr>
                </a:solidFill>
                <a:latin typeface="AR BLANCA" pitchFamily="2" charset="0"/>
              </a:rPr>
              <a:t>PENSIERI </a:t>
            </a:r>
            <a:r>
              <a:rPr lang="it-IT" sz="3200" dirty="0" smtClean="0">
                <a:solidFill>
                  <a:schemeClr val="accent2">
                    <a:lumMod val="75000"/>
                  </a:schemeClr>
                </a:solidFill>
                <a:latin typeface="AR BLANCA" pitchFamily="2" charset="0"/>
              </a:rPr>
              <a:t>E PAROLE</a:t>
            </a:r>
            <a:r>
              <a:rPr lang="it-IT" sz="3200" dirty="0" smtClean="0"/>
              <a:t> </a:t>
            </a:r>
            <a:br>
              <a:rPr lang="it-IT" sz="3200" dirty="0" smtClean="0"/>
            </a:br>
            <a:r>
              <a:rPr lang="it-IT" sz="3200" dirty="0" smtClean="0"/>
              <a:t> </a:t>
            </a:r>
            <a:r>
              <a:rPr lang="it-IT" sz="1800" dirty="0" smtClean="0"/>
              <a:t>SCUOLA </a:t>
            </a:r>
            <a:r>
              <a:rPr lang="it-IT" sz="1800" dirty="0" smtClean="0"/>
              <a:t>SECONDARIA </a:t>
            </a:r>
            <a:r>
              <a:rPr lang="it-IT" sz="1800" dirty="0" err="1" smtClean="0"/>
              <a:t>DI</a:t>
            </a:r>
            <a:r>
              <a:rPr lang="it-IT" sz="1800" dirty="0" smtClean="0"/>
              <a:t> </a:t>
            </a:r>
            <a:r>
              <a:rPr lang="it-IT" sz="1800" dirty="0" smtClean="0"/>
              <a:t>CAROLEI E DOMANICO </a:t>
            </a:r>
            <a:endParaRPr lang="it-IT" sz="1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85720" y="4143380"/>
            <a:ext cx="6143668" cy="85725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pPr algn="l"/>
            <a:r>
              <a:rPr lang="it-IT" sz="2400" cap="all" dirty="0" smtClean="0">
                <a:solidFill>
                  <a:schemeClr val="accent6"/>
                </a:solidFill>
                <a:latin typeface="AR BLANCA" pitchFamily="2" charset="0"/>
              </a:rPr>
              <a:t>Dove </a:t>
            </a:r>
            <a:r>
              <a:rPr lang="it-IT" sz="2400" cap="all" dirty="0" smtClean="0">
                <a:latin typeface="AR BLANCA" pitchFamily="2" charset="0"/>
              </a:rPr>
              <a:t>I.C. CAROLEI-DIPIGNANO SALONE "GALLINA“ </a:t>
            </a:r>
            <a:r>
              <a:rPr lang="it-IT" sz="2400" cap="all" dirty="0" err="1" smtClean="0">
                <a:latin typeface="AR BLANCA" pitchFamily="2" charset="0"/>
              </a:rPr>
              <a:t>Carolei</a:t>
            </a:r>
            <a:endParaRPr lang="it-IT" sz="2400" dirty="0" smtClean="0">
              <a:latin typeface="AR BLANCA" pitchFamily="2" charset="0"/>
            </a:endParaRPr>
          </a:p>
          <a:p>
            <a:pPr algn="l"/>
            <a:r>
              <a:rPr lang="it-IT" sz="2400" cap="all" dirty="0" smtClean="0">
                <a:solidFill>
                  <a:schemeClr val="accent6"/>
                </a:solidFill>
                <a:latin typeface="AR BLANCA" pitchFamily="2" charset="0"/>
              </a:rPr>
              <a:t>Quando</a:t>
            </a:r>
            <a:r>
              <a:rPr lang="it-IT" sz="2400" cap="all" dirty="0" smtClean="0">
                <a:latin typeface="AR BLANCA" pitchFamily="2" charset="0"/>
              </a:rPr>
              <a:t> </a:t>
            </a:r>
            <a:r>
              <a:rPr lang="it-IT" sz="2400" dirty="0" smtClean="0">
                <a:latin typeface="AR BLANCA" pitchFamily="2" charset="0"/>
              </a:rPr>
              <a:t>27 maggio 2018 ore 14:30</a:t>
            </a:r>
            <a:endParaRPr lang="it-IT" sz="2400" dirty="0">
              <a:latin typeface="AR BLANCA" pitchFamily="2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500034" y="5657671"/>
            <a:ext cx="29289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cap="all" dirty="0" smtClean="0">
                <a:solidFill>
                  <a:schemeClr val="accent2">
                    <a:lumMod val="75000"/>
                  </a:schemeClr>
                </a:solidFill>
                <a:latin typeface="Bradley Hand ITC" pitchFamily="66" charset="0"/>
              </a:rPr>
              <a:t>ESPERTO : FRANCESCO PERRI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Bradley Hand ITC" pitchFamily="66" charset="0"/>
              </a:rPr>
              <a:t/>
            </a:r>
            <a:b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Bradley Hand ITC" pitchFamily="66" charset="0"/>
              </a:rPr>
            </a:br>
            <a:r>
              <a:rPr lang="it-IT" cap="all" dirty="0" smtClean="0">
                <a:solidFill>
                  <a:schemeClr val="accent2">
                    <a:lumMod val="75000"/>
                  </a:schemeClr>
                </a:solidFill>
                <a:latin typeface="Bradley Hand ITC" pitchFamily="66" charset="0"/>
              </a:rPr>
              <a:t>TUTOR : DOMENICA FEDERICO</a:t>
            </a:r>
            <a:endParaRPr lang="it-IT" dirty="0">
              <a:solidFill>
                <a:schemeClr val="accent2">
                  <a:lumMod val="75000"/>
                </a:schemeClr>
              </a:solidFill>
              <a:latin typeface="Bradley Hand ITC" pitchFamily="66" charset="0"/>
            </a:endParaRPr>
          </a:p>
        </p:txBody>
      </p:sp>
      <p:pic>
        <p:nvPicPr>
          <p:cNvPr id="1026" name="Picture 2" descr="https://media-public.canva.com/MACVi5G09qU/1/sc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5143512"/>
            <a:ext cx="5286412" cy="1626638"/>
          </a:xfrm>
          <a:prstGeom prst="rect">
            <a:avLst/>
          </a:prstGeom>
          <a:noFill/>
        </p:spPr>
      </p:pic>
      <p:pic>
        <p:nvPicPr>
          <p:cNvPr id="7" name="Immagine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071546"/>
            <a:ext cx="6118860" cy="98298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64</Words>
  <PresentationFormat>Presentazione su schermo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MASTER FINALE  PENSIERI E PAROLE   SCUOLA SECONDARIA DI CAROLEI E DOMANICO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FINALE  PENSIERI E PAROLE   SCUOLA SECONDARIA DI DIPIGNANO E LAURIGNANO</dc:title>
  <dc:creator>Tiziana Fiorino</dc:creator>
  <cp:lastModifiedBy>Tiziana Fiorino</cp:lastModifiedBy>
  <cp:revision>5</cp:revision>
  <dcterms:created xsi:type="dcterms:W3CDTF">2018-06-02T20:53:40Z</dcterms:created>
  <dcterms:modified xsi:type="dcterms:W3CDTF">2018-06-02T21:31:38Z</dcterms:modified>
</cp:coreProperties>
</file>